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0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1126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76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School of Teaching and Learning | Secondary Education Program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School of Teaching and Learning |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Secondary Education Program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Slideshow</a:t>
            </a:r>
            <a:r>
              <a:rPr lang="en-US" sz="900" baseline="0" dirty="0">
                <a:solidFill>
                  <a:srgbClr val="000000"/>
                </a:solidFill>
                <a:latin typeface="Arial"/>
                <a:cs typeface="Arial"/>
              </a:rPr>
              <a:t> Title </a:t>
            </a:r>
            <a:r>
              <a:rPr lang="en-US" sz="900" b="0" baseline="0" dirty="0">
                <a:latin typeface="Arial"/>
                <a:cs typeface="Arial"/>
              </a:rPr>
              <a:t>(Select: View &gt; Master &gt; Slide Master to edit)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tx1"/>
                </a:solidFill>
                <a:latin typeface="Arial"/>
                <a:cs typeface="Arial"/>
              </a:rPr>
              <a:t>Department</a:t>
            </a:r>
            <a:r>
              <a:rPr lang="en-US" sz="1000" b="0" baseline="0" dirty="0">
                <a:solidFill>
                  <a:schemeClr val="tx1"/>
                </a:solidFill>
                <a:latin typeface="Arial"/>
                <a:cs typeface="Arial"/>
              </a:rPr>
              <a:t> Name (Select: View &gt; Master &gt; Slide Master to edit)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8000" cy="1036638"/>
          </a:xfrm>
        </p:spPr>
        <p:txBody>
          <a:bodyPr>
            <a:noAutofit/>
          </a:bodyPr>
          <a:lstStyle/>
          <a:p>
            <a:r>
              <a:rPr lang="en-US" sz="3200" dirty="0"/>
              <a:t>This is a Growth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36638"/>
            <a:ext cx="7086600" cy="44196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You’ll spend 50+ hours in your clinical setting this semester. Get to know your students so you can get to know how to craft lessons they can connect with.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Read the </a:t>
            </a:r>
            <a:r>
              <a:rPr lang="en-US" sz="2800" b="1" dirty="0"/>
              <a:t>summative evaluation now</a:t>
            </a:r>
            <a:r>
              <a:rPr lang="en-US" sz="2800" dirty="0"/>
              <a:t>, your CT will fill this out at the end of the experience (</a:t>
            </a:r>
            <a:r>
              <a:rPr lang="en-US" sz="2800" dirty="0" err="1"/>
              <a:t>Uhigh</a:t>
            </a:r>
            <a:r>
              <a:rPr lang="en-US" sz="2800" dirty="0"/>
              <a:t> TCH site) and will meet with you at the end of the clinical about your </a:t>
            </a:r>
            <a:r>
              <a:rPr lang="en-US" sz="2800" b="1" i="1" dirty="0"/>
              <a:t>growth</a:t>
            </a:r>
            <a:r>
              <a:rPr lang="en-US" sz="2800" dirty="0"/>
              <a:t>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Log each and every hour-including your planning time, lessons, professional development sessions, extracurricular experiences, and other observations.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Ask your CT about their expectations. Don’t be afraid to ask questions and to ask how you can help. Do your best to support and contribute to student learning.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dirty="0"/>
              <a:t>Be responsive to your cooperating teacher’s feedback and suggestions. They want you to succeed. Demonstrate respect for their expertise.</a:t>
            </a:r>
          </a:p>
        </p:txBody>
      </p:sp>
    </p:spTree>
    <p:extLst>
      <p:ext uri="{BB962C8B-B14F-4D97-AF65-F5344CB8AC3E}">
        <p14:creationId xmlns:p14="http://schemas.microsoft.com/office/powerpoint/2010/main" val="388799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D75D00F-9C2E-47A6-8B5E-876FA25F3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64B1A-E182-4133-85C3-CA20AFA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19200"/>
            <a:ext cx="6858000" cy="1036638"/>
          </a:xfrm>
        </p:spPr>
        <p:txBody>
          <a:bodyPr/>
          <a:lstStyle/>
          <a:p>
            <a:r>
              <a:rPr lang="en-US" dirty="0"/>
              <a:t>Dr. Vickie Graziano</a:t>
            </a:r>
            <a:br>
              <a:rPr lang="en-US" dirty="0"/>
            </a:br>
            <a:r>
              <a:rPr lang="en-US" dirty="0"/>
              <a:t>U-High Clinical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72715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3BB3-A2F4-437C-A574-0BF4B180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 of Experience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3AC8-54D4-4D65-B9F0-6F1A6F3D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3200" dirty="0"/>
          </a:p>
          <a:p>
            <a:r>
              <a:rPr lang="en-US" sz="3200" dirty="0"/>
              <a:t>This week and next week: meet your CT and attend your class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Week of Sept 14 - 16</a:t>
            </a:r>
            <a:r>
              <a:rPr lang="en-US" sz="3200" dirty="0"/>
              <a:t>:  attend 2 Professional Development Sessions and your class at least one time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Remaining weeks:  Attend your class every T/W/Th.  Work with your Cooperating Teacher on Lesson Planning and Teaching.  Complete 3 hours of outside observations and 5 hours of extra-curricular observations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9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0A3F-7048-4608-89BF-691CE8A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Information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4272C9-56FD-4952-8633-8B0079AA9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579" y="2435154"/>
            <a:ext cx="6642441" cy="2749691"/>
          </a:xfr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E34906A4-2E9A-461E-820A-B31F50DC4FC3}"/>
              </a:ext>
            </a:extLst>
          </p:cNvPr>
          <p:cNvSpPr/>
          <p:nvPr/>
        </p:nvSpPr>
        <p:spPr>
          <a:xfrm>
            <a:off x="5486400" y="4114800"/>
            <a:ext cx="609600" cy="10700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5320B-94CB-4BB8-AE03-2E540348124B}"/>
              </a:ext>
            </a:extLst>
          </p:cNvPr>
          <p:cNvSpPr txBox="1"/>
          <p:nvPr/>
        </p:nvSpPr>
        <p:spPr>
          <a:xfrm>
            <a:off x="1752600" y="685800"/>
            <a:ext cx="7239000" cy="4800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C1996C2-11AB-49F7-8887-DF1DFC58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6568"/>
            <a:ext cx="8759275" cy="27406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11395F-1922-4C6E-8561-6A4D6A1F46C7}"/>
              </a:ext>
            </a:extLst>
          </p:cNvPr>
          <p:cNvSpPr/>
          <p:nvPr/>
        </p:nvSpPr>
        <p:spPr>
          <a:xfrm>
            <a:off x="6172200" y="2057400"/>
            <a:ext cx="2590800" cy="2438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60D61-04EB-4793-90CE-D682EFF9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57" y="1228612"/>
            <a:ext cx="7506086" cy="440077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8454BB8-2945-4C2B-BC9F-9326073036F1}"/>
              </a:ext>
            </a:extLst>
          </p:cNvPr>
          <p:cNvSpPr/>
          <p:nvPr/>
        </p:nvSpPr>
        <p:spPr>
          <a:xfrm>
            <a:off x="0" y="3886200"/>
            <a:ext cx="9906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59D0206-453C-4AEE-80DC-206EE01550B3}"/>
              </a:ext>
            </a:extLst>
          </p:cNvPr>
          <p:cNvSpPr/>
          <p:nvPr/>
        </p:nvSpPr>
        <p:spPr>
          <a:xfrm>
            <a:off x="7924800" y="3893906"/>
            <a:ext cx="1219200" cy="533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8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 3">
            <a:extLst>
              <a:ext uri="{FF2B5EF4-FFF2-40B4-BE49-F238E27FC236}">
                <a16:creationId xmlns:a16="http://schemas.microsoft.com/office/drawing/2014/main" id="{4390FC59-D0EB-4F12-AF62-FDA6165B0647}"/>
              </a:ext>
            </a:extLst>
          </p:cNvPr>
          <p:cNvSpPr/>
          <p:nvPr/>
        </p:nvSpPr>
        <p:spPr>
          <a:xfrm>
            <a:off x="2667000" y="2286000"/>
            <a:ext cx="16764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2786D10F-AE57-45BB-BB58-A7FCA407C4FC">
            <a:extLst>
              <a:ext uri="{FF2B5EF4-FFF2-40B4-BE49-F238E27FC236}">
                <a16:creationId xmlns:a16="http://schemas.microsoft.com/office/drawing/2014/main" id="{5D0DA458-0AA6-48C5-950B-F7CFBA7C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599"/>
            <a:ext cx="6934200" cy="58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76C69ED-A204-4374-8AF6-9ABB2CBF70A5}"/>
              </a:ext>
            </a:extLst>
          </p:cNvPr>
          <p:cNvSpPr/>
          <p:nvPr/>
        </p:nvSpPr>
        <p:spPr>
          <a:xfrm>
            <a:off x="304800" y="3962400"/>
            <a:ext cx="1524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0F2F-D526-454E-8BBC-251E5BD4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E881-0F83-427A-B70B-E5BA26DF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Vickie Graziano: vegrazi@ilstu.edu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95525"/>
      </p:ext>
    </p:extLst>
  </p:cSld>
  <p:clrMapOvr>
    <a:masterClrMapping/>
  </p:clrMapOvr>
</p:sld>
</file>

<file path=ppt/theme/theme1.xml><?xml version="1.0" encoding="utf-8"?>
<a:theme xmlns:a="http://schemas.openxmlformats.org/drawingml/2006/main" name="ISURe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245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Bold</vt:lpstr>
      <vt:lpstr>Calibri</vt:lpstr>
      <vt:lpstr>Times New Roman</vt:lpstr>
      <vt:lpstr>ISURedWhite</vt:lpstr>
      <vt:lpstr>This is a Growth Experience</vt:lpstr>
      <vt:lpstr>Dr. Vickie Graziano U-High Clinical Coordinator</vt:lpstr>
      <vt:lpstr>Summary of Experience </vt:lpstr>
      <vt:lpstr>Where to Find Information</vt:lpstr>
      <vt:lpstr>PowerPoint Presentation</vt:lpstr>
      <vt:lpstr>PowerPoint Presentation</vt:lpstr>
      <vt:lpstr>PowerPoint Presentation</vt:lpstr>
      <vt:lpstr>Questions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Larson, John</cp:lastModifiedBy>
  <cp:revision>45</cp:revision>
  <dcterms:created xsi:type="dcterms:W3CDTF">2010-07-21T14:59:14Z</dcterms:created>
  <dcterms:modified xsi:type="dcterms:W3CDTF">2021-09-01T17:56:14Z</dcterms:modified>
</cp:coreProperties>
</file>