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0"/>
  </p:notesMasterIdLst>
  <p:sldIdLst>
    <p:sldId id="256" r:id="rId2"/>
    <p:sldId id="267" r:id="rId3"/>
    <p:sldId id="269" r:id="rId4"/>
    <p:sldId id="266" r:id="rId5"/>
    <p:sldId id="275" r:id="rId6"/>
    <p:sldId id="273" r:id="rId7"/>
    <p:sldId id="276" r:id="rId8"/>
    <p:sldId id="270" r:id="rId9"/>
    <p:sldId id="258" r:id="rId10"/>
    <p:sldId id="259" r:id="rId11"/>
    <p:sldId id="260" r:id="rId12"/>
    <p:sldId id="257" r:id="rId13"/>
    <p:sldId id="261" r:id="rId14"/>
    <p:sldId id="262" r:id="rId15"/>
    <p:sldId id="271" r:id="rId16"/>
    <p:sldId id="263" r:id="rId17"/>
    <p:sldId id="264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/>
    <p:restoredTop sz="94614"/>
  </p:normalViewPr>
  <p:slideViewPr>
    <p:cSldViewPr snapToGrid="0" snapToObjects="1">
      <p:cViewPr varScale="1">
        <p:scale>
          <a:sx n="75" d="100"/>
          <a:sy n="75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AD276-4121-A348-8E10-3C7B6FA1B67B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14B865-49E0-7F43-AE90-000FE33C890B}">
      <dgm:prSet phldrT="[Text]" custT="1"/>
      <dgm:spPr/>
      <dgm:t>
        <a:bodyPr/>
        <a:lstStyle/>
        <a:p>
          <a:r>
            <a:rPr lang="en-US" sz="1200" dirty="0" smtClean="0"/>
            <a:t>Instructors submit data</a:t>
          </a:r>
          <a:endParaRPr lang="en-US" sz="1200" dirty="0"/>
        </a:p>
      </dgm:t>
    </dgm:pt>
    <dgm:pt modelId="{EA2AA9ED-A5B0-F744-B278-47028E0C620F}" type="parTrans" cxnId="{9DD129BF-38A5-6740-835F-1C98FE78DB7C}">
      <dgm:prSet/>
      <dgm:spPr/>
      <dgm:t>
        <a:bodyPr/>
        <a:lstStyle/>
        <a:p>
          <a:endParaRPr lang="en-US"/>
        </a:p>
      </dgm:t>
    </dgm:pt>
    <dgm:pt modelId="{B79D2697-8F4B-C546-904A-7BACF652B287}" type="sibTrans" cxnId="{9DD129BF-38A5-6740-835F-1C98FE78DB7C}">
      <dgm:prSet/>
      <dgm:spPr/>
      <dgm:t>
        <a:bodyPr/>
        <a:lstStyle/>
        <a:p>
          <a:endParaRPr lang="en-US"/>
        </a:p>
      </dgm:t>
    </dgm:pt>
    <dgm:pt modelId="{970E8171-B218-C84C-92E0-0F8C65CE02E3}">
      <dgm:prSet phldrT="[Text]" custT="1"/>
      <dgm:spPr/>
      <dgm:t>
        <a:bodyPr/>
        <a:lstStyle/>
        <a:p>
          <a:r>
            <a:rPr lang="en-US" sz="1200" dirty="0" smtClean="0"/>
            <a:t>Program findings (AAR report) are submitted to UTEAC and reviewed /provided with feedback</a:t>
          </a:r>
          <a:endParaRPr lang="en-US" sz="1200" dirty="0"/>
        </a:p>
      </dgm:t>
    </dgm:pt>
    <dgm:pt modelId="{3C262441-47B7-BF47-9425-A9E3B02A3AA9}" type="parTrans" cxnId="{7DD488BE-5702-0646-A2F9-ACF5DD112CD4}">
      <dgm:prSet/>
      <dgm:spPr/>
      <dgm:t>
        <a:bodyPr/>
        <a:lstStyle/>
        <a:p>
          <a:endParaRPr lang="en-US"/>
        </a:p>
      </dgm:t>
    </dgm:pt>
    <dgm:pt modelId="{BAC77D3F-0175-7B41-A49A-813062D065C0}" type="sibTrans" cxnId="{7DD488BE-5702-0646-A2F9-ACF5DD112CD4}">
      <dgm:prSet/>
      <dgm:spPr/>
      <dgm:t>
        <a:bodyPr/>
        <a:lstStyle/>
        <a:p>
          <a:endParaRPr lang="en-US"/>
        </a:p>
      </dgm:t>
    </dgm:pt>
    <dgm:pt modelId="{FE6A6193-0B03-7847-8F5A-8642799F0F10}">
      <dgm:prSet phldrT="[Text]" custT="1"/>
      <dgm:spPr/>
      <dgm:t>
        <a:bodyPr/>
        <a:lstStyle/>
        <a:p>
          <a:r>
            <a:rPr lang="en-US" sz="1200" dirty="0" smtClean="0"/>
            <a:t>Programs use UTEAC feedback and AAR findings to make changes</a:t>
          </a:r>
          <a:endParaRPr lang="en-US" sz="1200" dirty="0"/>
        </a:p>
      </dgm:t>
    </dgm:pt>
    <dgm:pt modelId="{45037EB0-B9C3-4A44-928C-D9089BA499ED}" type="parTrans" cxnId="{A2C98314-0C1A-7E48-92DA-490445627DA0}">
      <dgm:prSet/>
      <dgm:spPr/>
      <dgm:t>
        <a:bodyPr/>
        <a:lstStyle/>
        <a:p>
          <a:endParaRPr lang="en-US"/>
        </a:p>
      </dgm:t>
    </dgm:pt>
    <dgm:pt modelId="{96BC4A19-A1E5-3B41-ACB4-6BC3BC48648E}" type="sibTrans" cxnId="{A2C98314-0C1A-7E48-92DA-490445627DA0}">
      <dgm:prSet/>
      <dgm:spPr/>
      <dgm:t>
        <a:bodyPr/>
        <a:lstStyle/>
        <a:p>
          <a:endParaRPr lang="en-US"/>
        </a:p>
      </dgm:t>
    </dgm:pt>
    <dgm:pt modelId="{50819414-5224-9B46-A9ED-2E84419385A2}">
      <dgm:prSet phldrT="[Text]" custT="1"/>
      <dgm:spPr/>
      <dgm:t>
        <a:bodyPr/>
        <a:lstStyle/>
        <a:p>
          <a:r>
            <a:rPr lang="en-US" sz="1200" dirty="0" smtClean="0"/>
            <a:t>Programs implement changes/instructors execute changes</a:t>
          </a:r>
          <a:endParaRPr lang="en-US" sz="1200" dirty="0"/>
        </a:p>
      </dgm:t>
    </dgm:pt>
    <dgm:pt modelId="{A1FE2943-BD70-664F-823C-1CE88CBC28D6}" type="parTrans" cxnId="{89C98AA0-E718-4544-88EE-35B6E6A6EF24}">
      <dgm:prSet/>
      <dgm:spPr/>
      <dgm:t>
        <a:bodyPr/>
        <a:lstStyle/>
        <a:p>
          <a:endParaRPr lang="en-US"/>
        </a:p>
      </dgm:t>
    </dgm:pt>
    <dgm:pt modelId="{96F5298F-6591-0741-BE31-D7EE56C01B2E}" type="sibTrans" cxnId="{89C98AA0-E718-4544-88EE-35B6E6A6EF24}">
      <dgm:prSet/>
      <dgm:spPr/>
      <dgm:t>
        <a:bodyPr/>
        <a:lstStyle/>
        <a:p>
          <a:endParaRPr lang="en-US"/>
        </a:p>
      </dgm:t>
    </dgm:pt>
    <dgm:pt modelId="{B3439D35-EACF-6443-9353-A858ED85AB67}">
      <dgm:prSet phldrT="[Text]" custT="1"/>
      <dgm:spPr/>
      <dgm:t>
        <a:bodyPr/>
        <a:lstStyle/>
        <a:p>
          <a:r>
            <a:rPr lang="en-US" sz="1200" dirty="0" smtClean="0"/>
            <a:t>Instructors asses student performance</a:t>
          </a:r>
          <a:endParaRPr lang="en-US" sz="1200" dirty="0"/>
        </a:p>
      </dgm:t>
    </dgm:pt>
    <dgm:pt modelId="{5F0B790A-76E0-9C40-BA19-ED4689281DB3}" type="parTrans" cxnId="{324F1FEA-BAA4-5B4B-84E6-EE6C63FAEE0A}">
      <dgm:prSet/>
      <dgm:spPr/>
      <dgm:t>
        <a:bodyPr/>
        <a:lstStyle/>
        <a:p>
          <a:endParaRPr lang="en-US"/>
        </a:p>
      </dgm:t>
    </dgm:pt>
    <dgm:pt modelId="{716B3356-BAAB-8A47-87C3-8E3079A854DC}" type="sibTrans" cxnId="{324F1FEA-BAA4-5B4B-84E6-EE6C63FAEE0A}">
      <dgm:prSet/>
      <dgm:spPr/>
      <dgm:t>
        <a:bodyPr/>
        <a:lstStyle/>
        <a:p>
          <a:endParaRPr lang="en-US"/>
        </a:p>
      </dgm:t>
    </dgm:pt>
    <dgm:pt modelId="{75D0ADF1-E716-6048-BF65-2E0DB1FFE035}">
      <dgm:prSet custT="1"/>
      <dgm:spPr/>
      <dgm:t>
        <a:bodyPr/>
        <a:lstStyle/>
        <a:p>
          <a:r>
            <a:rPr lang="en-US" sz="1200" dirty="0" smtClean="0"/>
            <a:t>Data is disaggregated to create program reports</a:t>
          </a:r>
          <a:endParaRPr lang="en-US" sz="1200" dirty="0"/>
        </a:p>
      </dgm:t>
    </dgm:pt>
    <dgm:pt modelId="{1AC8B549-6414-F341-99C1-F9A6B88DFFDD}" type="parTrans" cxnId="{AAF6AA90-18A7-1747-BD5B-3BDADB2D39C4}">
      <dgm:prSet/>
      <dgm:spPr/>
      <dgm:t>
        <a:bodyPr/>
        <a:lstStyle/>
        <a:p>
          <a:endParaRPr lang="en-US"/>
        </a:p>
      </dgm:t>
    </dgm:pt>
    <dgm:pt modelId="{677B3DC8-67CA-084C-A8C3-2903DCF0CD28}" type="sibTrans" cxnId="{AAF6AA90-18A7-1747-BD5B-3BDADB2D39C4}">
      <dgm:prSet/>
      <dgm:spPr/>
      <dgm:t>
        <a:bodyPr/>
        <a:lstStyle/>
        <a:p>
          <a:endParaRPr lang="en-US"/>
        </a:p>
      </dgm:t>
    </dgm:pt>
    <dgm:pt modelId="{65D7569E-AF31-4D42-9A8F-D99D7AB886AB}">
      <dgm:prSet custT="1"/>
      <dgm:spPr/>
      <dgm:t>
        <a:bodyPr/>
        <a:lstStyle/>
        <a:p>
          <a:r>
            <a:rPr lang="en-US" sz="1200" dirty="0" smtClean="0"/>
            <a:t>Reports sent to programs</a:t>
          </a:r>
          <a:endParaRPr lang="en-US" sz="1200" dirty="0"/>
        </a:p>
      </dgm:t>
    </dgm:pt>
    <dgm:pt modelId="{78AA1582-B8FF-5E4C-81D0-90765C8924A4}" type="parTrans" cxnId="{283D6CC4-30E3-2D47-8BFA-AD8C80CA2310}">
      <dgm:prSet/>
      <dgm:spPr/>
      <dgm:t>
        <a:bodyPr/>
        <a:lstStyle/>
        <a:p>
          <a:endParaRPr lang="en-US"/>
        </a:p>
      </dgm:t>
    </dgm:pt>
    <dgm:pt modelId="{0A1D1D38-89CD-BF4B-AC47-BD2AB70E144E}" type="sibTrans" cxnId="{283D6CC4-30E3-2D47-8BFA-AD8C80CA2310}">
      <dgm:prSet/>
      <dgm:spPr/>
      <dgm:t>
        <a:bodyPr/>
        <a:lstStyle/>
        <a:p>
          <a:endParaRPr lang="en-US"/>
        </a:p>
      </dgm:t>
    </dgm:pt>
    <dgm:pt modelId="{EFA2D8D7-DC94-F044-BB60-380AC88D00AB}">
      <dgm:prSet custT="1"/>
      <dgm:spPr/>
      <dgm:t>
        <a:bodyPr/>
        <a:lstStyle/>
        <a:p>
          <a:r>
            <a:rPr lang="en-US" sz="1200" dirty="0" smtClean="0"/>
            <a:t>Programs analyze data, determine performance status, and create action. plans</a:t>
          </a:r>
          <a:endParaRPr lang="en-US" sz="1200" dirty="0"/>
        </a:p>
      </dgm:t>
    </dgm:pt>
    <dgm:pt modelId="{9426C5D1-CAFC-6846-A20B-F9A915543C5F}" type="parTrans" cxnId="{01D92C0A-1DC1-504B-9D5C-A15001E1AC8C}">
      <dgm:prSet/>
      <dgm:spPr/>
      <dgm:t>
        <a:bodyPr/>
        <a:lstStyle/>
        <a:p>
          <a:endParaRPr lang="en-US"/>
        </a:p>
      </dgm:t>
    </dgm:pt>
    <dgm:pt modelId="{A391A874-DF7E-484B-899F-D123C2BAA407}" type="sibTrans" cxnId="{01D92C0A-1DC1-504B-9D5C-A15001E1AC8C}">
      <dgm:prSet/>
      <dgm:spPr/>
      <dgm:t>
        <a:bodyPr/>
        <a:lstStyle/>
        <a:p>
          <a:endParaRPr lang="en-US"/>
        </a:p>
      </dgm:t>
    </dgm:pt>
    <dgm:pt modelId="{0701E314-BFA1-C740-8812-7C5F6DEE1011}" type="pres">
      <dgm:prSet presAssocID="{26FAD276-4121-A348-8E10-3C7B6FA1B6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144DB-9095-A742-B499-CB3C636D80AE}" type="pres">
      <dgm:prSet presAssocID="{C514B865-49E0-7F43-AE90-000FE33C890B}" presName="node" presStyleLbl="node1" presStyleIdx="0" presStyleCnt="8" custScaleX="171277" custScaleY="118332" custRadScaleRad="91407" custRadScaleInc="-15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A4DFD-B160-6247-B5C2-D73F61216DCB}" type="pres">
      <dgm:prSet presAssocID="{B79D2697-8F4B-C546-904A-7BACF652B287}" presName="sibTrans" presStyleLbl="sibTrans2D1" presStyleIdx="0" presStyleCnt="8"/>
      <dgm:spPr/>
      <dgm:t>
        <a:bodyPr/>
        <a:lstStyle/>
        <a:p>
          <a:endParaRPr lang="en-US"/>
        </a:p>
      </dgm:t>
    </dgm:pt>
    <dgm:pt modelId="{D8640FC5-4C5F-8E47-BAEA-A1EF33418D50}" type="pres">
      <dgm:prSet presAssocID="{B79D2697-8F4B-C546-904A-7BACF652B287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3F8DEEF0-8600-9B40-A325-5EF9446AB556}" type="pres">
      <dgm:prSet presAssocID="{75D0ADF1-E716-6048-BF65-2E0DB1FFE035}" presName="node" presStyleLbl="node1" presStyleIdx="1" presStyleCnt="8" custScaleX="198106" custScaleY="124352" custRadScaleRad="139352" custRadScaleInc="67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48DF9-E3F4-5646-BB9E-98DA74BDBF5C}" type="pres">
      <dgm:prSet presAssocID="{677B3DC8-67CA-084C-A8C3-2903DCF0CD28}" presName="sibTrans" presStyleLbl="sibTrans2D1" presStyleIdx="1" presStyleCnt="8"/>
      <dgm:spPr/>
      <dgm:t>
        <a:bodyPr/>
        <a:lstStyle/>
        <a:p>
          <a:endParaRPr lang="en-US"/>
        </a:p>
      </dgm:t>
    </dgm:pt>
    <dgm:pt modelId="{23639B11-E9E7-C944-90AE-AABC0D8E24B2}" type="pres">
      <dgm:prSet presAssocID="{677B3DC8-67CA-084C-A8C3-2903DCF0CD28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F102377D-829F-F54E-BE12-E74E48AC2FC3}" type="pres">
      <dgm:prSet presAssocID="{65D7569E-AF31-4D42-9A8F-D99D7AB886AB}" presName="node" presStyleLbl="node1" presStyleIdx="2" presStyleCnt="8" custScaleX="178879" custRadScaleRad="174844" custRadScaleInc="15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516FA-69A2-D64A-868C-03F237F2495C}" type="pres">
      <dgm:prSet presAssocID="{0A1D1D38-89CD-BF4B-AC47-BD2AB70E144E}" presName="sibTrans" presStyleLbl="sibTrans2D1" presStyleIdx="2" presStyleCnt="8"/>
      <dgm:spPr/>
      <dgm:t>
        <a:bodyPr/>
        <a:lstStyle/>
        <a:p>
          <a:endParaRPr lang="en-US"/>
        </a:p>
      </dgm:t>
    </dgm:pt>
    <dgm:pt modelId="{7AEA866C-0E5A-624A-9778-DD6BEA44A52F}" type="pres">
      <dgm:prSet presAssocID="{0A1D1D38-89CD-BF4B-AC47-BD2AB70E144E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308812F3-2830-7B45-998A-4D5D723EB5EB}" type="pres">
      <dgm:prSet presAssocID="{EFA2D8D7-DC94-F044-BB60-380AC88D00AB}" presName="node" presStyleLbl="node1" presStyleIdx="3" presStyleCnt="8" custScaleX="173538" custRadScaleRad="139072" custRadScaleInc="-36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313CC-D72D-A54F-A758-D612B543076D}" type="pres">
      <dgm:prSet presAssocID="{A391A874-DF7E-484B-899F-D123C2BAA407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393F3EE-99F0-6643-BB7B-FD48F6F2F9C4}" type="pres">
      <dgm:prSet presAssocID="{A391A874-DF7E-484B-899F-D123C2BAA40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5E3289A2-5FDA-134C-8E72-C6C04F0B2A25}" type="pres">
      <dgm:prSet presAssocID="{970E8171-B218-C84C-92E0-0F8C65CE02E3}" presName="node" presStyleLbl="node1" presStyleIdx="4" presStyleCnt="8" custScaleX="175129" custScaleY="119974" custRadScaleRad="91103" custRadScaleInc="19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5B8F9-3660-F74D-B4DD-1EE37C8DACF9}" type="pres">
      <dgm:prSet presAssocID="{BAC77D3F-0175-7B41-A49A-813062D065C0}" presName="sibTrans" presStyleLbl="sibTrans2D1" presStyleIdx="4" presStyleCnt="8"/>
      <dgm:spPr/>
      <dgm:t>
        <a:bodyPr/>
        <a:lstStyle/>
        <a:p>
          <a:endParaRPr lang="en-US"/>
        </a:p>
      </dgm:t>
    </dgm:pt>
    <dgm:pt modelId="{76521E56-CF86-CD44-8717-E6D995899F18}" type="pres">
      <dgm:prSet presAssocID="{BAC77D3F-0175-7B41-A49A-813062D065C0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7A91FEDB-E952-C341-B1C8-40C4CFB4FCE4}" type="pres">
      <dgm:prSet presAssocID="{FE6A6193-0B03-7847-8F5A-8642799F0F10}" presName="node" presStyleLbl="node1" presStyleIdx="5" presStyleCnt="8" custScaleX="199491" custRadScaleRad="167793" custRadScaleInc="64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B25C1-FBEE-7E42-8003-DE503C9DE8A3}" type="pres">
      <dgm:prSet presAssocID="{96BC4A19-A1E5-3B41-ACB4-6BC3BC48648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BA5452D3-2F10-8145-9AA4-022C83B08228}" type="pres">
      <dgm:prSet presAssocID="{96BC4A19-A1E5-3B41-ACB4-6BC3BC48648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128CFB6A-C5AC-E249-9D79-B25CA3F94A13}" type="pres">
      <dgm:prSet presAssocID="{50819414-5224-9B46-A9ED-2E84419385A2}" presName="node" presStyleLbl="node1" presStyleIdx="6" presStyleCnt="8" custScaleX="160287" custRadScaleRad="180822" custRadScaleInc="-5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1BB82-D3CA-2D43-B657-AE1670080C38}" type="pres">
      <dgm:prSet presAssocID="{96F5298F-6591-0741-BE31-D7EE56C01B2E}" presName="sibTrans" presStyleLbl="sibTrans2D1" presStyleIdx="6" presStyleCnt="8"/>
      <dgm:spPr/>
      <dgm:t>
        <a:bodyPr/>
        <a:lstStyle/>
        <a:p>
          <a:endParaRPr lang="en-US"/>
        </a:p>
      </dgm:t>
    </dgm:pt>
    <dgm:pt modelId="{526B1FCD-4210-B443-9319-314BDD66C8C5}" type="pres">
      <dgm:prSet presAssocID="{96F5298F-6591-0741-BE31-D7EE56C01B2E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345DE543-A2BD-F746-A4C0-82729FA71BAB}" type="pres">
      <dgm:prSet presAssocID="{B3439D35-EACF-6443-9353-A858ED85AB67}" presName="node" presStyleLbl="node1" presStyleIdx="7" presStyleCnt="8" custScaleX="173275" custRadScaleRad="135945" custRadScaleInc="-551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F6C49-C0B3-CA4B-9629-69CAE802AD9D}" type="pres">
      <dgm:prSet presAssocID="{716B3356-BAAB-8A47-87C3-8E3079A854DC}" presName="sibTrans" presStyleLbl="sibTrans2D1" presStyleIdx="7" presStyleCnt="8"/>
      <dgm:spPr/>
      <dgm:t>
        <a:bodyPr/>
        <a:lstStyle/>
        <a:p>
          <a:endParaRPr lang="en-US"/>
        </a:p>
      </dgm:t>
    </dgm:pt>
    <dgm:pt modelId="{4E7263F5-A53F-FD45-BB9A-17DF8030A09F}" type="pres">
      <dgm:prSet presAssocID="{716B3356-BAAB-8A47-87C3-8E3079A854DC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BC812071-E703-104F-B8D5-F7FE81A11F12}" type="presOf" srcId="{C514B865-49E0-7F43-AE90-000FE33C890B}" destId="{56D144DB-9095-A742-B499-CB3C636D80AE}" srcOrd="0" destOrd="0" presId="urn:microsoft.com/office/officeart/2005/8/layout/cycle2"/>
    <dgm:cxn modelId="{8FC534F1-C9E7-0942-BA92-7D1334D151DE}" type="presOf" srcId="{96F5298F-6591-0741-BE31-D7EE56C01B2E}" destId="{AB71BB82-D3CA-2D43-B657-AE1670080C38}" srcOrd="0" destOrd="0" presId="urn:microsoft.com/office/officeart/2005/8/layout/cycle2"/>
    <dgm:cxn modelId="{7DD488BE-5702-0646-A2F9-ACF5DD112CD4}" srcId="{26FAD276-4121-A348-8E10-3C7B6FA1B67B}" destId="{970E8171-B218-C84C-92E0-0F8C65CE02E3}" srcOrd="4" destOrd="0" parTransId="{3C262441-47B7-BF47-9425-A9E3B02A3AA9}" sibTransId="{BAC77D3F-0175-7B41-A49A-813062D065C0}"/>
    <dgm:cxn modelId="{8F040816-2D47-374C-AD35-57618012ED54}" type="presOf" srcId="{BAC77D3F-0175-7B41-A49A-813062D065C0}" destId="{76521E56-CF86-CD44-8717-E6D995899F18}" srcOrd="1" destOrd="0" presId="urn:microsoft.com/office/officeart/2005/8/layout/cycle2"/>
    <dgm:cxn modelId="{D82D3914-A065-2943-B805-852E9C44C55C}" type="presOf" srcId="{B79D2697-8F4B-C546-904A-7BACF652B287}" destId="{D8640FC5-4C5F-8E47-BAEA-A1EF33418D50}" srcOrd="1" destOrd="0" presId="urn:microsoft.com/office/officeart/2005/8/layout/cycle2"/>
    <dgm:cxn modelId="{736A55E8-173D-5F47-8C6F-F48D9D579A1D}" type="presOf" srcId="{970E8171-B218-C84C-92E0-0F8C65CE02E3}" destId="{5E3289A2-5FDA-134C-8E72-C6C04F0B2A25}" srcOrd="0" destOrd="0" presId="urn:microsoft.com/office/officeart/2005/8/layout/cycle2"/>
    <dgm:cxn modelId="{25514D43-3CA0-8047-8A7D-DDC2BA4F092D}" type="presOf" srcId="{BAC77D3F-0175-7B41-A49A-813062D065C0}" destId="{4C65B8F9-3660-F74D-B4DD-1EE37C8DACF9}" srcOrd="0" destOrd="0" presId="urn:microsoft.com/office/officeart/2005/8/layout/cycle2"/>
    <dgm:cxn modelId="{89C98AA0-E718-4544-88EE-35B6E6A6EF24}" srcId="{26FAD276-4121-A348-8E10-3C7B6FA1B67B}" destId="{50819414-5224-9B46-A9ED-2E84419385A2}" srcOrd="6" destOrd="0" parTransId="{A1FE2943-BD70-664F-823C-1CE88CBC28D6}" sibTransId="{96F5298F-6591-0741-BE31-D7EE56C01B2E}"/>
    <dgm:cxn modelId="{324F1FEA-BAA4-5B4B-84E6-EE6C63FAEE0A}" srcId="{26FAD276-4121-A348-8E10-3C7B6FA1B67B}" destId="{B3439D35-EACF-6443-9353-A858ED85AB67}" srcOrd="7" destOrd="0" parTransId="{5F0B790A-76E0-9C40-BA19-ED4689281DB3}" sibTransId="{716B3356-BAAB-8A47-87C3-8E3079A854DC}"/>
    <dgm:cxn modelId="{AAF6AA90-18A7-1747-BD5B-3BDADB2D39C4}" srcId="{26FAD276-4121-A348-8E10-3C7B6FA1B67B}" destId="{75D0ADF1-E716-6048-BF65-2E0DB1FFE035}" srcOrd="1" destOrd="0" parTransId="{1AC8B549-6414-F341-99C1-F9A6B88DFFDD}" sibTransId="{677B3DC8-67CA-084C-A8C3-2903DCF0CD28}"/>
    <dgm:cxn modelId="{C3E72B9A-4879-0F42-9ADA-ED03953EE423}" type="presOf" srcId="{96BC4A19-A1E5-3B41-ACB4-6BC3BC48648E}" destId="{132B25C1-FBEE-7E42-8003-DE503C9DE8A3}" srcOrd="0" destOrd="0" presId="urn:microsoft.com/office/officeart/2005/8/layout/cycle2"/>
    <dgm:cxn modelId="{A08759DB-9728-2D48-9422-B7C6CD18359D}" type="presOf" srcId="{0A1D1D38-89CD-BF4B-AC47-BD2AB70E144E}" destId="{7AEA866C-0E5A-624A-9778-DD6BEA44A52F}" srcOrd="1" destOrd="0" presId="urn:microsoft.com/office/officeart/2005/8/layout/cycle2"/>
    <dgm:cxn modelId="{AF1FD933-A582-8449-ADD9-FBC6B45990AE}" type="presOf" srcId="{EFA2D8D7-DC94-F044-BB60-380AC88D00AB}" destId="{308812F3-2830-7B45-998A-4D5D723EB5EB}" srcOrd="0" destOrd="0" presId="urn:microsoft.com/office/officeart/2005/8/layout/cycle2"/>
    <dgm:cxn modelId="{283D6CC4-30E3-2D47-8BFA-AD8C80CA2310}" srcId="{26FAD276-4121-A348-8E10-3C7B6FA1B67B}" destId="{65D7569E-AF31-4D42-9A8F-D99D7AB886AB}" srcOrd="2" destOrd="0" parTransId="{78AA1582-B8FF-5E4C-81D0-90765C8924A4}" sibTransId="{0A1D1D38-89CD-BF4B-AC47-BD2AB70E144E}"/>
    <dgm:cxn modelId="{D1E8C02C-3FE1-6F4C-A116-4AEED1628213}" type="presOf" srcId="{716B3356-BAAB-8A47-87C3-8E3079A854DC}" destId="{4AAF6C49-C0B3-CA4B-9629-69CAE802AD9D}" srcOrd="0" destOrd="0" presId="urn:microsoft.com/office/officeart/2005/8/layout/cycle2"/>
    <dgm:cxn modelId="{C393178F-D2D9-EA47-89DE-FD9D52AB0FDA}" type="presOf" srcId="{75D0ADF1-E716-6048-BF65-2E0DB1FFE035}" destId="{3F8DEEF0-8600-9B40-A325-5EF9446AB556}" srcOrd="0" destOrd="0" presId="urn:microsoft.com/office/officeart/2005/8/layout/cycle2"/>
    <dgm:cxn modelId="{A2C98314-0C1A-7E48-92DA-490445627DA0}" srcId="{26FAD276-4121-A348-8E10-3C7B6FA1B67B}" destId="{FE6A6193-0B03-7847-8F5A-8642799F0F10}" srcOrd="5" destOrd="0" parTransId="{45037EB0-B9C3-4A44-928C-D9089BA499ED}" sibTransId="{96BC4A19-A1E5-3B41-ACB4-6BC3BC48648E}"/>
    <dgm:cxn modelId="{6756C068-4811-494C-B77D-D3D983FBD42C}" type="presOf" srcId="{50819414-5224-9B46-A9ED-2E84419385A2}" destId="{128CFB6A-C5AC-E249-9D79-B25CA3F94A13}" srcOrd="0" destOrd="0" presId="urn:microsoft.com/office/officeart/2005/8/layout/cycle2"/>
    <dgm:cxn modelId="{A3682C5E-E404-D44A-983F-B7A4A4279343}" type="presOf" srcId="{26FAD276-4121-A348-8E10-3C7B6FA1B67B}" destId="{0701E314-BFA1-C740-8812-7C5F6DEE1011}" srcOrd="0" destOrd="0" presId="urn:microsoft.com/office/officeart/2005/8/layout/cycle2"/>
    <dgm:cxn modelId="{D9BC475E-0260-D148-9BFA-96B57AE4AF09}" type="presOf" srcId="{B3439D35-EACF-6443-9353-A858ED85AB67}" destId="{345DE543-A2BD-F746-A4C0-82729FA71BAB}" srcOrd="0" destOrd="0" presId="urn:microsoft.com/office/officeart/2005/8/layout/cycle2"/>
    <dgm:cxn modelId="{A1EB05DB-0D99-1D4B-947F-0F8F5CE4DAC2}" type="presOf" srcId="{B79D2697-8F4B-C546-904A-7BACF652B287}" destId="{509A4DFD-B160-6247-B5C2-D73F61216DCB}" srcOrd="0" destOrd="0" presId="urn:microsoft.com/office/officeart/2005/8/layout/cycle2"/>
    <dgm:cxn modelId="{9DD129BF-38A5-6740-835F-1C98FE78DB7C}" srcId="{26FAD276-4121-A348-8E10-3C7B6FA1B67B}" destId="{C514B865-49E0-7F43-AE90-000FE33C890B}" srcOrd="0" destOrd="0" parTransId="{EA2AA9ED-A5B0-F744-B278-47028E0C620F}" sibTransId="{B79D2697-8F4B-C546-904A-7BACF652B287}"/>
    <dgm:cxn modelId="{BB1499F2-E22C-644B-AD63-84A25880349F}" type="presOf" srcId="{96BC4A19-A1E5-3B41-ACB4-6BC3BC48648E}" destId="{BA5452D3-2F10-8145-9AA4-022C83B08228}" srcOrd="1" destOrd="0" presId="urn:microsoft.com/office/officeart/2005/8/layout/cycle2"/>
    <dgm:cxn modelId="{D91F9C2F-2BCD-E845-9676-293794AC70F9}" type="presOf" srcId="{FE6A6193-0B03-7847-8F5A-8642799F0F10}" destId="{7A91FEDB-E952-C341-B1C8-40C4CFB4FCE4}" srcOrd="0" destOrd="0" presId="urn:microsoft.com/office/officeart/2005/8/layout/cycle2"/>
    <dgm:cxn modelId="{01D92C0A-1DC1-504B-9D5C-A15001E1AC8C}" srcId="{26FAD276-4121-A348-8E10-3C7B6FA1B67B}" destId="{EFA2D8D7-DC94-F044-BB60-380AC88D00AB}" srcOrd="3" destOrd="0" parTransId="{9426C5D1-CAFC-6846-A20B-F9A915543C5F}" sibTransId="{A391A874-DF7E-484B-899F-D123C2BAA407}"/>
    <dgm:cxn modelId="{94567374-C12D-A84F-BBF6-FBB069285D73}" type="presOf" srcId="{677B3DC8-67CA-084C-A8C3-2903DCF0CD28}" destId="{23639B11-E9E7-C944-90AE-AABC0D8E24B2}" srcOrd="1" destOrd="0" presId="urn:microsoft.com/office/officeart/2005/8/layout/cycle2"/>
    <dgm:cxn modelId="{A6A7A05D-DFEF-7740-8006-76F0D9B34D6B}" type="presOf" srcId="{96F5298F-6591-0741-BE31-D7EE56C01B2E}" destId="{526B1FCD-4210-B443-9319-314BDD66C8C5}" srcOrd="1" destOrd="0" presId="urn:microsoft.com/office/officeart/2005/8/layout/cycle2"/>
    <dgm:cxn modelId="{4B71D276-F5E7-694F-A96C-9D32FF8A8D2B}" type="presOf" srcId="{A391A874-DF7E-484B-899F-D123C2BAA407}" destId="{1D9313CC-D72D-A54F-A758-D612B543076D}" srcOrd="0" destOrd="0" presId="urn:microsoft.com/office/officeart/2005/8/layout/cycle2"/>
    <dgm:cxn modelId="{876F7859-945D-0142-82F7-1570C7B2D4E2}" type="presOf" srcId="{0A1D1D38-89CD-BF4B-AC47-BD2AB70E144E}" destId="{6CB516FA-69A2-D64A-868C-03F237F2495C}" srcOrd="0" destOrd="0" presId="urn:microsoft.com/office/officeart/2005/8/layout/cycle2"/>
    <dgm:cxn modelId="{E466A4D6-FAC8-8849-B14E-969B76165E90}" type="presOf" srcId="{677B3DC8-67CA-084C-A8C3-2903DCF0CD28}" destId="{D8848DF9-E3F4-5646-BB9E-98DA74BDBF5C}" srcOrd="0" destOrd="0" presId="urn:microsoft.com/office/officeart/2005/8/layout/cycle2"/>
    <dgm:cxn modelId="{92C82083-5E24-954D-9979-78203A19F68E}" type="presOf" srcId="{65D7569E-AF31-4D42-9A8F-D99D7AB886AB}" destId="{F102377D-829F-F54E-BE12-E74E48AC2FC3}" srcOrd="0" destOrd="0" presId="urn:microsoft.com/office/officeart/2005/8/layout/cycle2"/>
    <dgm:cxn modelId="{DC49F345-536D-F043-AAE3-2A7B55430445}" type="presOf" srcId="{A391A874-DF7E-484B-899F-D123C2BAA407}" destId="{5393F3EE-99F0-6643-BB7B-FD48F6F2F9C4}" srcOrd="1" destOrd="0" presId="urn:microsoft.com/office/officeart/2005/8/layout/cycle2"/>
    <dgm:cxn modelId="{1DFC3A22-619C-FE4D-8676-E16EC75AD503}" type="presOf" srcId="{716B3356-BAAB-8A47-87C3-8E3079A854DC}" destId="{4E7263F5-A53F-FD45-BB9A-17DF8030A09F}" srcOrd="1" destOrd="0" presId="urn:microsoft.com/office/officeart/2005/8/layout/cycle2"/>
    <dgm:cxn modelId="{AD545FD3-8B23-554E-BC16-85C6261F6A33}" type="presParOf" srcId="{0701E314-BFA1-C740-8812-7C5F6DEE1011}" destId="{56D144DB-9095-A742-B499-CB3C636D80AE}" srcOrd="0" destOrd="0" presId="urn:microsoft.com/office/officeart/2005/8/layout/cycle2"/>
    <dgm:cxn modelId="{CE813123-793F-1045-833C-2513B8B8F2CB}" type="presParOf" srcId="{0701E314-BFA1-C740-8812-7C5F6DEE1011}" destId="{509A4DFD-B160-6247-B5C2-D73F61216DCB}" srcOrd="1" destOrd="0" presId="urn:microsoft.com/office/officeart/2005/8/layout/cycle2"/>
    <dgm:cxn modelId="{A653B586-8574-BB43-B24C-B573D4D7C5D8}" type="presParOf" srcId="{509A4DFD-B160-6247-B5C2-D73F61216DCB}" destId="{D8640FC5-4C5F-8E47-BAEA-A1EF33418D50}" srcOrd="0" destOrd="0" presId="urn:microsoft.com/office/officeart/2005/8/layout/cycle2"/>
    <dgm:cxn modelId="{F1CD3345-9064-D944-9412-3BFFC5F2EB7E}" type="presParOf" srcId="{0701E314-BFA1-C740-8812-7C5F6DEE1011}" destId="{3F8DEEF0-8600-9B40-A325-5EF9446AB556}" srcOrd="2" destOrd="0" presId="urn:microsoft.com/office/officeart/2005/8/layout/cycle2"/>
    <dgm:cxn modelId="{331E128B-A010-934F-9557-C0CD4FBC663D}" type="presParOf" srcId="{0701E314-BFA1-C740-8812-7C5F6DEE1011}" destId="{D8848DF9-E3F4-5646-BB9E-98DA74BDBF5C}" srcOrd="3" destOrd="0" presId="urn:microsoft.com/office/officeart/2005/8/layout/cycle2"/>
    <dgm:cxn modelId="{950BABE9-BE8F-3042-941E-CDD51F29831B}" type="presParOf" srcId="{D8848DF9-E3F4-5646-BB9E-98DA74BDBF5C}" destId="{23639B11-E9E7-C944-90AE-AABC0D8E24B2}" srcOrd="0" destOrd="0" presId="urn:microsoft.com/office/officeart/2005/8/layout/cycle2"/>
    <dgm:cxn modelId="{EB5488D3-AC69-9048-B292-DFB9A2856977}" type="presParOf" srcId="{0701E314-BFA1-C740-8812-7C5F6DEE1011}" destId="{F102377D-829F-F54E-BE12-E74E48AC2FC3}" srcOrd="4" destOrd="0" presId="urn:microsoft.com/office/officeart/2005/8/layout/cycle2"/>
    <dgm:cxn modelId="{4DBE0D44-669E-C044-8852-3630924B09CE}" type="presParOf" srcId="{0701E314-BFA1-C740-8812-7C5F6DEE1011}" destId="{6CB516FA-69A2-D64A-868C-03F237F2495C}" srcOrd="5" destOrd="0" presId="urn:microsoft.com/office/officeart/2005/8/layout/cycle2"/>
    <dgm:cxn modelId="{F4A660AE-ABEE-164D-B719-6D5AED667CE7}" type="presParOf" srcId="{6CB516FA-69A2-D64A-868C-03F237F2495C}" destId="{7AEA866C-0E5A-624A-9778-DD6BEA44A52F}" srcOrd="0" destOrd="0" presId="urn:microsoft.com/office/officeart/2005/8/layout/cycle2"/>
    <dgm:cxn modelId="{B3B7AB08-6FC5-0F49-BC35-AF8013D54DB8}" type="presParOf" srcId="{0701E314-BFA1-C740-8812-7C5F6DEE1011}" destId="{308812F3-2830-7B45-998A-4D5D723EB5EB}" srcOrd="6" destOrd="0" presId="urn:microsoft.com/office/officeart/2005/8/layout/cycle2"/>
    <dgm:cxn modelId="{9E9F11D3-827F-C542-B87D-DCE3F9A59A0F}" type="presParOf" srcId="{0701E314-BFA1-C740-8812-7C5F6DEE1011}" destId="{1D9313CC-D72D-A54F-A758-D612B543076D}" srcOrd="7" destOrd="0" presId="urn:microsoft.com/office/officeart/2005/8/layout/cycle2"/>
    <dgm:cxn modelId="{B3E89591-CB79-8647-B658-E29F93C398F7}" type="presParOf" srcId="{1D9313CC-D72D-A54F-A758-D612B543076D}" destId="{5393F3EE-99F0-6643-BB7B-FD48F6F2F9C4}" srcOrd="0" destOrd="0" presId="urn:microsoft.com/office/officeart/2005/8/layout/cycle2"/>
    <dgm:cxn modelId="{09BBF463-3CA9-1F4E-9E0B-FCA974BC46ED}" type="presParOf" srcId="{0701E314-BFA1-C740-8812-7C5F6DEE1011}" destId="{5E3289A2-5FDA-134C-8E72-C6C04F0B2A25}" srcOrd="8" destOrd="0" presId="urn:microsoft.com/office/officeart/2005/8/layout/cycle2"/>
    <dgm:cxn modelId="{23AFDED1-16DC-264E-A7D7-E80296628F5F}" type="presParOf" srcId="{0701E314-BFA1-C740-8812-7C5F6DEE1011}" destId="{4C65B8F9-3660-F74D-B4DD-1EE37C8DACF9}" srcOrd="9" destOrd="0" presId="urn:microsoft.com/office/officeart/2005/8/layout/cycle2"/>
    <dgm:cxn modelId="{FA82CA63-B09A-D340-B413-8F69D6F659CF}" type="presParOf" srcId="{4C65B8F9-3660-F74D-B4DD-1EE37C8DACF9}" destId="{76521E56-CF86-CD44-8717-E6D995899F18}" srcOrd="0" destOrd="0" presId="urn:microsoft.com/office/officeart/2005/8/layout/cycle2"/>
    <dgm:cxn modelId="{93684778-638D-114B-B508-D72E9304B902}" type="presParOf" srcId="{0701E314-BFA1-C740-8812-7C5F6DEE1011}" destId="{7A91FEDB-E952-C341-B1C8-40C4CFB4FCE4}" srcOrd="10" destOrd="0" presId="urn:microsoft.com/office/officeart/2005/8/layout/cycle2"/>
    <dgm:cxn modelId="{55D980FE-AAE5-2D4D-8184-AE0F32B40D50}" type="presParOf" srcId="{0701E314-BFA1-C740-8812-7C5F6DEE1011}" destId="{132B25C1-FBEE-7E42-8003-DE503C9DE8A3}" srcOrd="11" destOrd="0" presId="urn:microsoft.com/office/officeart/2005/8/layout/cycle2"/>
    <dgm:cxn modelId="{CB860460-8AF0-FD4D-A917-A3502BD7C11D}" type="presParOf" srcId="{132B25C1-FBEE-7E42-8003-DE503C9DE8A3}" destId="{BA5452D3-2F10-8145-9AA4-022C83B08228}" srcOrd="0" destOrd="0" presId="urn:microsoft.com/office/officeart/2005/8/layout/cycle2"/>
    <dgm:cxn modelId="{E853D9C4-ED8C-1C4F-83EB-B26FEEAAB620}" type="presParOf" srcId="{0701E314-BFA1-C740-8812-7C5F6DEE1011}" destId="{128CFB6A-C5AC-E249-9D79-B25CA3F94A13}" srcOrd="12" destOrd="0" presId="urn:microsoft.com/office/officeart/2005/8/layout/cycle2"/>
    <dgm:cxn modelId="{75B2B396-1707-A64D-8F66-834A61174142}" type="presParOf" srcId="{0701E314-BFA1-C740-8812-7C5F6DEE1011}" destId="{AB71BB82-D3CA-2D43-B657-AE1670080C38}" srcOrd="13" destOrd="0" presId="urn:microsoft.com/office/officeart/2005/8/layout/cycle2"/>
    <dgm:cxn modelId="{45C4D61C-D9D4-BD41-A966-4B1589109A16}" type="presParOf" srcId="{AB71BB82-D3CA-2D43-B657-AE1670080C38}" destId="{526B1FCD-4210-B443-9319-314BDD66C8C5}" srcOrd="0" destOrd="0" presId="urn:microsoft.com/office/officeart/2005/8/layout/cycle2"/>
    <dgm:cxn modelId="{405FECF6-494E-8A46-9D33-2C83D2C8F3FF}" type="presParOf" srcId="{0701E314-BFA1-C740-8812-7C5F6DEE1011}" destId="{345DE543-A2BD-F746-A4C0-82729FA71BAB}" srcOrd="14" destOrd="0" presId="urn:microsoft.com/office/officeart/2005/8/layout/cycle2"/>
    <dgm:cxn modelId="{1919E2EB-9CF1-CC4F-B7E6-EF656D9CC18E}" type="presParOf" srcId="{0701E314-BFA1-C740-8812-7C5F6DEE1011}" destId="{4AAF6C49-C0B3-CA4B-9629-69CAE802AD9D}" srcOrd="15" destOrd="0" presId="urn:microsoft.com/office/officeart/2005/8/layout/cycle2"/>
    <dgm:cxn modelId="{A4FEA1FF-C11C-E64C-AC0C-BF99B2DD72E1}" type="presParOf" srcId="{4AAF6C49-C0B3-CA4B-9629-69CAE802AD9D}" destId="{4E7263F5-A53F-FD45-BB9A-17DF8030A09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144DB-9095-A742-B499-CB3C636D80AE}">
      <dsp:nvSpPr>
        <dsp:cNvPr id="0" name=""/>
        <dsp:cNvSpPr/>
      </dsp:nvSpPr>
      <dsp:spPr>
        <a:xfrm>
          <a:off x="4392121" y="95108"/>
          <a:ext cx="2090106" cy="14440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Instructors submit data</a:t>
          </a:r>
          <a:endParaRPr lang="en-US" sz="1200" kern="1200" dirty="0"/>
        </a:p>
      </dsp:txBody>
      <dsp:txXfrm>
        <a:off x="4698210" y="306579"/>
        <a:ext cx="1477928" cy="1021072"/>
      </dsp:txXfrm>
    </dsp:sp>
    <dsp:sp modelId="{509A4DFD-B160-6247-B5C2-D73F61216DCB}">
      <dsp:nvSpPr>
        <dsp:cNvPr id="0" name=""/>
        <dsp:cNvSpPr/>
      </dsp:nvSpPr>
      <dsp:spPr>
        <a:xfrm rot="586253">
          <a:off x="6634251" y="856557"/>
          <a:ext cx="455550" cy="411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6635147" y="928444"/>
        <a:ext cx="331994" cy="247111"/>
      </dsp:txXfrm>
    </dsp:sp>
    <dsp:sp modelId="{3F8DEEF0-8600-9B40-A325-5EF9446AB556}">
      <dsp:nvSpPr>
        <dsp:cNvPr id="0" name=""/>
        <dsp:cNvSpPr/>
      </dsp:nvSpPr>
      <dsp:spPr>
        <a:xfrm>
          <a:off x="7255191" y="579606"/>
          <a:ext cx="2417502" cy="15174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 is disaggregated to create program reports</a:t>
          </a:r>
          <a:endParaRPr lang="en-US" sz="1200" kern="1200" dirty="0"/>
        </a:p>
      </dsp:txBody>
      <dsp:txXfrm>
        <a:off x="7609226" y="801835"/>
        <a:ext cx="1709432" cy="1073018"/>
      </dsp:txXfrm>
    </dsp:sp>
    <dsp:sp modelId="{D8848DF9-E3F4-5646-BB9E-98DA74BDBF5C}">
      <dsp:nvSpPr>
        <dsp:cNvPr id="0" name=""/>
        <dsp:cNvSpPr/>
      </dsp:nvSpPr>
      <dsp:spPr>
        <a:xfrm rot="3369424">
          <a:off x="8936832" y="2145463"/>
          <a:ext cx="412770" cy="411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8964205" y="2176523"/>
        <a:ext cx="289214" cy="247111"/>
      </dsp:txXfrm>
    </dsp:sp>
    <dsp:sp modelId="{F102377D-829F-F54E-BE12-E74E48AC2FC3}">
      <dsp:nvSpPr>
        <dsp:cNvPr id="0" name=""/>
        <dsp:cNvSpPr/>
      </dsp:nvSpPr>
      <dsp:spPr>
        <a:xfrm>
          <a:off x="8658248" y="2645700"/>
          <a:ext cx="2182874" cy="12203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Reports sent to programs</a:t>
          </a:r>
          <a:endParaRPr lang="en-US" sz="1200" kern="1200" dirty="0"/>
        </a:p>
      </dsp:txBody>
      <dsp:txXfrm>
        <a:off x="8977922" y="2824410"/>
        <a:ext cx="1543526" cy="862887"/>
      </dsp:txXfrm>
    </dsp:sp>
    <dsp:sp modelId="{6CB516FA-69A2-D64A-868C-03F237F2495C}">
      <dsp:nvSpPr>
        <dsp:cNvPr id="0" name=""/>
        <dsp:cNvSpPr/>
      </dsp:nvSpPr>
      <dsp:spPr>
        <a:xfrm rot="7860138">
          <a:off x="8775465" y="3910709"/>
          <a:ext cx="451785" cy="411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8877775" y="3946457"/>
        <a:ext cx="328229" cy="247111"/>
      </dsp:txXfrm>
    </dsp:sp>
    <dsp:sp modelId="{308812F3-2830-7B45-998A-4D5D723EB5EB}">
      <dsp:nvSpPr>
        <dsp:cNvPr id="0" name=""/>
        <dsp:cNvSpPr/>
      </dsp:nvSpPr>
      <dsp:spPr>
        <a:xfrm>
          <a:off x="7180228" y="4383316"/>
          <a:ext cx="2117697" cy="12203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Programs analyze data, determine performance status, and create action. plans</a:t>
          </a:r>
          <a:endParaRPr lang="en-US" sz="1200" kern="1200" dirty="0"/>
        </a:p>
      </dsp:txBody>
      <dsp:txXfrm>
        <a:off x="7490358" y="4562026"/>
        <a:ext cx="1497437" cy="862887"/>
      </dsp:txXfrm>
    </dsp:sp>
    <dsp:sp modelId="{1D9313CC-D72D-A54F-A758-D612B543076D}">
      <dsp:nvSpPr>
        <dsp:cNvPr id="0" name=""/>
        <dsp:cNvSpPr/>
      </dsp:nvSpPr>
      <dsp:spPr>
        <a:xfrm rot="10579784">
          <a:off x="6647183" y="4877412"/>
          <a:ext cx="381784" cy="411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6761601" y="4956117"/>
        <a:ext cx="267249" cy="247111"/>
      </dsp:txXfrm>
    </dsp:sp>
    <dsp:sp modelId="{5E3289A2-5FDA-134C-8E72-C6C04F0B2A25}">
      <dsp:nvSpPr>
        <dsp:cNvPr id="0" name=""/>
        <dsp:cNvSpPr/>
      </dsp:nvSpPr>
      <dsp:spPr>
        <a:xfrm>
          <a:off x="4335398" y="4443306"/>
          <a:ext cx="2137112" cy="14640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Program findings (AAR report) are submitted to UTEAC and reviewed /provided with feedback</a:t>
          </a:r>
          <a:endParaRPr lang="en-US" sz="1200" kern="1200" dirty="0"/>
        </a:p>
      </dsp:txBody>
      <dsp:txXfrm>
        <a:off x="4648371" y="4657711"/>
        <a:ext cx="1511166" cy="1035241"/>
      </dsp:txXfrm>
    </dsp:sp>
    <dsp:sp modelId="{4C65B8F9-3660-F74D-B4DD-1EE37C8DACF9}">
      <dsp:nvSpPr>
        <dsp:cNvPr id="0" name=""/>
        <dsp:cNvSpPr/>
      </dsp:nvSpPr>
      <dsp:spPr>
        <a:xfrm rot="10942807">
          <a:off x="3576843" y="4904637"/>
          <a:ext cx="537731" cy="411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700346" y="4989574"/>
        <a:ext cx="414175" cy="247111"/>
      </dsp:txXfrm>
    </dsp:sp>
    <dsp:sp modelId="{7A91FEDB-E952-C341-B1C8-40C4CFB4FCE4}">
      <dsp:nvSpPr>
        <dsp:cNvPr id="0" name=""/>
        <dsp:cNvSpPr/>
      </dsp:nvSpPr>
      <dsp:spPr>
        <a:xfrm>
          <a:off x="893405" y="4428291"/>
          <a:ext cx="2434403" cy="12203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Programs use UTEAC feedback and AAR findings to make changes</a:t>
          </a:r>
          <a:endParaRPr lang="en-US" sz="1200" kern="1200" dirty="0"/>
        </a:p>
      </dsp:txBody>
      <dsp:txXfrm>
        <a:off x="1249915" y="4607001"/>
        <a:ext cx="1721383" cy="862887"/>
      </dsp:txXfrm>
    </dsp:sp>
    <dsp:sp modelId="{132B25C1-FBEE-7E42-8003-DE503C9DE8A3}">
      <dsp:nvSpPr>
        <dsp:cNvPr id="0" name=""/>
        <dsp:cNvSpPr/>
      </dsp:nvSpPr>
      <dsp:spPr>
        <a:xfrm rot="14760919">
          <a:off x="1459665" y="3866896"/>
          <a:ext cx="442659" cy="411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546555" y="4005711"/>
        <a:ext cx="319103" cy="247111"/>
      </dsp:txXfrm>
    </dsp:sp>
    <dsp:sp modelId="{128CFB6A-C5AC-E249-9D79-B25CA3F94A13}">
      <dsp:nvSpPr>
        <dsp:cNvPr id="0" name=""/>
        <dsp:cNvSpPr/>
      </dsp:nvSpPr>
      <dsp:spPr>
        <a:xfrm>
          <a:off x="266579" y="2481753"/>
          <a:ext cx="1955994" cy="12203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Programs implement changes/instructors execute changes</a:t>
          </a:r>
          <a:endParaRPr lang="en-US" sz="1200" kern="1200" dirty="0"/>
        </a:p>
      </dsp:txBody>
      <dsp:txXfrm>
        <a:off x="553028" y="2660463"/>
        <a:ext cx="1383096" cy="862887"/>
      </dsp:txXfrm>
    </dsp:sp>
    <dsp:sp modelId="{AB71BB82-D3CA-2D43-B657-AE1670080C38}">
      <dsp:nvSpPr>
        <dsp:cNvPr id="0" name=""/>
        <dsp:cNvSpPr/>
      </dsp:nvSpPr>
      <dsp:spPr>
        <a:xfrm rot="18641912">
          <a:off x="1758333" y="1980074"/>
          <a:ext cx="530808" cy="411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779827" y="2109282"/>
        <a:ext cx="407252" cy="247111"/>
      </dsp:txXfrm>
    </dsp:sp>
    <dsp:sp modelId="{345DE543-A2BD-F746-A4C0-82729FA71BAB}">
      <dsp:nvSpPr>
        <dsp:cNvPr id="0" name=""/>
        <dsp:cNvSpPr/>
      </dsp:nvSpPr>
      <dsp:spPr>
        <a:xfrm>
          <a:off x="1772891" y="638275"/>
          <a:ext cx="2114488" cy="12203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Instructors asses student performance</a:t>
          </a:r>
          <a:endParaRPr lang="en-US" sz="1200" kern="1200" dirty="0"/>
        </a:p>
      </dsp:txBody>
      <dsp:txXfrm>
        <a:off x="2082551" y="816985"/>
        <a:ext cx="1495168" cy="862887"/>
      </dsp:txXfrm>
    </dsp:sp>
    <dsp:sp modelId="{4AAF6C49-C0B3-CA4B-9629-69CAE802AD9D}">
      <dsp:nvSpPr>
        <dsp:cNvPr id="0" name=""/>
        <dsp:cNvSpPr/>
      </dsp:nvSpPr>
      <dsp:spPr>
        <a:xfrm rot="21036358">
          <a:off x="3970745" y="828271"/>
          <a:ext cx="308576" cy="41185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71366" y="918197"/>
        <a:ext cx="216003" cy="247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8D7AD-6E6D-BE44-841F-195247CF228F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8EAA7-AF1E-4E42-9481-B27CD458F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94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rubric follows this same blueprint</a:t>
            </a:r>
          </a:p>
          <a:p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Title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Guiding Question</a:t>
            </a:r>
            <a:r>
              <a:rPr lang="en-US" baseline="0" dirty="0" smtClean="0"/>
              <a:t> revealing the construct to be assessed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5 level descriptors representing a progression from not ready to advanced beginning teaching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**NOTE to consultants -- candidates who receive scores at Level 3 for all 15 rubrics would have a total score of 45. The nationally recommended passing standard is 42 (mostly 3s with some 4s) and so far  states with </a:t>
            </a:r>
            <a:r>
              <a:rPr lang="en-US" baseline="0" dirty="0" err="1" smtClean="0"/>
              <a:t>edTPA</a:t>
            </a:r>
            <a:r>
              <a:rPr lang="en-US" baseline="0" dirty="0" smtClean="0"/>
              <a:t> policy are setting the passing standard at 41 or lower – in some cases starting as low as 35 and moving the bar higher over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E45B3-2025-8549-902A-EA5A5D3E938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36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75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069F6-5770-1140-800D-B31E02D20344}" type="datetimeFigureOut">
              <a:rPr lang="en-US" smtClean="0"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ED998A-CED5-8D40-8047-8F9E40A5C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6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292" y="989351"/>
            <a:ext cx="9588708" cy="31651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Role of the TCH 216 Clinical Experience in the ISU Teacher Education Quality Assurance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1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12192000" cy="39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7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12192000" cy="540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0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0"/>
            <a:ext cx="12192000" cy="49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9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12192000" cy="47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2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8400"/>
            <a:ext cx="12192000" cy="44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10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460"/>
            <a:ext cx="12192000" cy="569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79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12192000" cy="54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91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12192000" cy="47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4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116091"/>
              </p:ext>
            </p:extLst>
          </p:nvPr>
        </p:nvGraphicFramePr>
        <p:xfrm>
          <a:off x="779485" y="1272246"/>
          <a:ext cx="10658014" cy="27915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269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762347">
                <a:tc gridSpan="17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600" dirty="0" err="1" smtClean="0"/>
                        <a:t>edTPA</a:t>
                      </a:r>
                      <a:r>
                        <a:rPr lang="en-US" sz="1600" dirty="0" smtClean="0"/>
                        <a:t> ISU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Performance Summary</a:t>
                      </a:r>
                      <a:r>
                        <a:rPr lang="en-US" sz="1600" baseline="0" dirty="0" smtClean="0"/>
                        <a:t> – Secondary Education</a:t>
                      </a:r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January</a:t>
                      </a:r>
                      <a:r>
                        <a:rPr lang="en-US" sz="1600" baseline="0" dirty="0" smtClean="0"/>
                        <a:t> 2017</a:t>
                      </a:r>
                      <a:r>
                        <a:rPr lang="en-US" sz="1600" dirty="0" smtClean="0"/>
                        <a:t>– July 2017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07"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Total Mean Score</a:t>
                      </a: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Planning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Instruction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Assessment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348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P01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P02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P03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P04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P05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I06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I07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I08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I09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I10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A11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A12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A13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A14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A15</a:t>
                      </a:r>
                      <a:endParaRPr lang="en-US" sz="16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348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190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45.8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3.2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3.0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3.2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2.9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3.0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3.2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3.0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3.0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3.0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2.8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3.2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3.4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2.9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3.0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3.1</a:t>
                      </a:r>
                      <a:endParaRPr lang="en-US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5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ISU Teacher Education </a:t>
            </a:r>
            <a:br>
              <a:rPr lang="en-US" b="1" dirty="0" smtClean="0"/>
            </a:br>
            <a:r>
              <a:rPr lang="en-US" b="1" dirty="0" smtClean="0"/>
              <a:t>Quality Assurance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dirty="0" smtClean="0"/>
              <a:t>4 Key Assessments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lvl="1"/>
            <a:r>
              <a:rPr lang="en-US" sz="3200" dirty="0" smtClean="0"/>
              <a:t>Content Exam</a:t>
            </a:r>
          </a:p>
          <a:p>
            <a:pPr lvl="1"/>
            <a:r>
              <a:rPr lang="en-US" sz="3200" dirty="0" smtClean="0"/>
              <a:t>Formative Pedagogy</a:t>
            </a:r>
          </a:p>
          <a:p>
            <a:pPr lvl="1"/>
            <a:r>
              <a:rPr lang="en-US" sz="3200" dirty="0" err="1" smtClean="0"/>
              <a:t>edDispositions</a:t>
            </a:r>
            <a:endParaRPr lang="en-US" sz="3200" dirty="0" smtClean="0"/>
          </a:p>
          <a:p>
            <a:pPr lvl="1"/>
            <a:r>
              <a:rPr lang="en-US" sz="3200" dirty="0" err="1" smtClean="0"/>
              <a:t>edTPA</a:t>
            </a:r>
            <a:endParaRPr lang="en-US" sz="3200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000" dirty="0" smtClean="0"/>
              <a:t>5 Key Areas Examined</a:t>
            </a:r>
          </a:p>
          <a:p>
            <a:pPr marL="0" indent="0" algn="ctr">
              <a:buNone/>
            </a:pPr>
            <a:endParaRPr lang="en-US" sz="1200" dirty="0" smtClean="0"/>
          </a:p>
          <a:p>
            <a:pPr lvl="1"/>
            <a:r>
              <a:rPr lang="en-US" sz="3200" dirty="0" smtClean="0"/>
              <a:t>Content Knowledge</a:t>
            </a:r>
          </a:p>
          <a:p>
            <a:pPr lvl="1"/>
            <a:r>
              <a:rPr lang="en-US" sz="3200" dirty="0" smtClean="0"/>
              <a:t>Pedagogy</a:t>
            </a:r>
          </a:p>
          <a:p>
            <a:pPr lvl="1"/>
            <a:r>
              <a:rPr lang="en-US" sz="3200" dirty="0" smtClean="0"/>
              <a:t>Impact on Student Learning</a:t>
            </a:r>
          </a:p>
          <a:p>
            <a:pPr lvl="1"/>
            <a:r>
              <a:rPr lang="en-US" sz="3200" dirty="0" smtClean="0"/>
              <a:t>Clinical Practice</a:t>
            </a:r>
          </a:p>
          <a:p>
            <a:pPr lvl="1"/>
            <a:r>
              <a:rPr lang="en-US" sz="3200" dirty="0" smtClean="0"/>
              <a:t>Dispositions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5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293902"/>
              </p:ext>
            </p:extLst>
          </p:nvPr>
        </p:nvGraphicFramePr>
        <p:xfrm>
          <a:off x="509665" y="164892"/>
          <a:ext cx="11257613" cy="6012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57207" y="1893654"/>
            <a:ext cx="3312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Annual Assessment Review Process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986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Assessments in the U-High Clinical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Pedagogy Portfolio</a:t>
            </a:r>
          </a:p>
          <a:p>
            <a:pPr lvl="1"/>
            <a:r>
              <a:rPr lang="en-US" dirty="0" smtClean="0"/>
              <a:t>Used as the formative pedagogy assessment for a majority of secondary and P-12 programs</a:t>
            </a:r>
          </a:p>
          <a:p>
            <a:pPr lvl="1"/>
            <a:r>
              <a:rPr lang="en-US" dirty="0" smtClean="0"/>
              <a:t>Assessed by TCH 216 instructor</a:t>
            </a:r>
          </a:p>
          <a:p>
            <a:pPr lvl="1"/>
            <a:endParaRPr lang="en-US" dirty="0"/>
          </a:p>
          <a:p>
            <a:r>
              <a:rPr lang="en-US" dirty="0" smtClean="0"/>
              <a:t>Clinical Experience Summative Evaluation</a:t>
            </a:r>
          </a:p>
          <a:p>
            <a:pPr lvl="1"/>
            <a:r>
              <a:rPr lang="en-US" dirty="0" err="1" smtClean="0"/>
              <a:t>edDispositions</a:t>
            </a:r>
            <a:r>
              <a:rPr lang="en-US" dirty="0" smtClean="0"/>
              <a:t> assessment is embedded </a:t>
            </a:r>
          </a:p>
          <a:p>
            <a:pPr lvl="1"/>
            <a:r>
              <a:rPr lang="en-US" dirty="0" smtClean="0"/>
              <a:t>Assessed by the U-High faculty associate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7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Components of </a:t>
            </a:r>
            <a:r>
              <a:rPr lang="en-US" dirty="0" err="1" smtClean="0"/>
              <a:t>edTPA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1: Planning for Instruction and Assessment</a:t>
            </a:r>
          </a:p>
          <a:p>
            <a:pPr lvl="2"/>
            <a:r>
              <a:rPr lang="en-US" dirty="0" smtClean="0"/>
              <a:t>Lesson plans</a:t>
            </a:r>
          </a:p>
          <a:p>
            <a:pPr lvl="2"/>
            <a:r>
              <a:rPr lang="en-US" dirty="0" smtClean="0"/>
              <a:t>Instructional materials</a:t>
            </a:r>
          </a:p>
          <a:p>
            <a:pPr lvl="2"/>
            <a:r>
              <a:rPr lang="en-US" dirty="0" smtClean="0"/>
              <a:t>Assessments</a:t>
            </a:r>
          </a:p>
          <a:p>
            <a:r>
              <a:rPr lang="en-US" dirty="0" smtClean="0"/>
              <a:t>Task 2: Instructing and Engaging in Learning</a:t>
            </a:r>
          </a:p>
          <a:p>
            <a:pPr lvl="2"/>
            <a:r>
              <a:rPr lang="en-US" dirty="0" smtClean="0"/>
              <a:t>Video clip(s)</a:t>
            </a:r>
          </a:p>
          <a:p>
            <a:r>
              <a:rPr lang="en-US" dirty="0" smtClean="0"/>
              <a:t>Task 3: Assessing Student Learning</a:t>
            </a:r>
          </a:p>
          <a:p>
            <a:pPr lvl="2"/>
            <a:r>
              <a:rPr lang="en-US" dirty="0" smtClean="0"/>
              <a:t>Student work samples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79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</a:t>
            </a:r>
            <a:r>
              <a:rPr lang="en-US" dirty="0" err="1" smtClean="0"/>
              <a:t>edTPA</a:t>
            </a:r>
            <a:r>
              <a:rPr lang="en-US" dirty="0" smtClean="0"/>
              <a:t> process look like?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3849" y="2763889"/>
            <a:ext cx="188659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Plan for the learning segment (Task 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39033" y="2422392"/>
            <a:ext cx="2154356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Teach the learning segment…</a:t>
            </a:r>
          </a:p>
          <a:p>
            <a:pPr marL="342900" indent="-342900">
              <a:buAutoNum type="arabicPeriod"/>
            </a:pPr>
            <a:r>
              <a:rPr lang="en-US" dirty="0"/>
              <a:t>Collect evidence of instruction (videos)</a:t>
            </a:r>
          </a:p>
          <a:p>
            <a:pPr marL="342900" indent="-342900">
              <a:buAutoNum type="arabicPeriod"/>
            </a:pPr>
            <a:r>
              <a:rPr lang="en-US" dirty="0"/>
              <a:t>Collect evidence of assessment (student work samples)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9122" y="2548067"/>
            <a:ext cx="2194287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Create </a:t>
            </a:r>
            <a:r>
              <a:rPr lang="en-US" sz="2400" dirty="0" err="1"/>
              <a:t>edTPA</a:t>
            </a:r>
            <a:r>
              <a:rPr lang="en-US" sz="2400" dirty="0"/>
              <a:t> Task 2 (Instruction) &amp; </a:t>
            </a:r>
          </a:p>
          <a:p>
            <a:pPr algn="ctr"/>
            <a:r>
              <a:rPr lang="en-US" sz="2400" dirty="0"/>
              <a:t>Task 3 (Assessment)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51133" y="3740271"/>
            <a:ext cx="5772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68463" y="3740271"/>
            <a:ext cx="5964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0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edTPA</a:t>
            </a:r>
            <a:r>
              <a:rPr lang="en-US" dirty="0" smtClean="0"/>
              <a:t> Rubric </a:t>
            </a:r>
            <a:r>
              <a:rPr lang="en-US" dirty="0"/>
              <a:t>B</a:t>
            </a:r>
            <a:r>
              <a:rPr lang="en-US" dirty="0" smtClean="0"/>
              <a:t>lueprint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33733-7DC6-43AC-9580-B978C3497F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619024" y="1872067"/>
          <a:ext cx="7195875" cy="45612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3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3577">
                <a:tc grid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 name:  Rubric</a:t>
                      </a:r>
                      <a:r>
                        <a:rPr lang="en-US" baseline="0" dirty="0" smtClean="0"/>
                        <a:t> Title</a:t>
                      </a:r>
                    </a:p>
                    <a:p>
                      <a:pPr algn="l"/>
                      <a:r>
                        <a:rPr lang="en-US" b="1" baseline="0" dirty="0" smtClean="0"/>
                        <a:t>Guiding Question</a:t>
                      </a:r>
                    </a:p>
                    <a:p>
                      <a:pPr algn="l"/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E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165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Represents the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knowledge and skills of a seriously struggling candidate who is not ready to teach</a:t>
                      </a:r>
                      <a:r>
                        <a:rPr lang="en-US" sz="1700" dirty="0" smtClean="0">
                          <a:effectLst/>
                        </a:rPr>
                        <a:t> </a:t>
                      </a:r>
                      <a:endParaRPr lang="en-US" sz="1700" dirty="0" smtClean="0"/>
                    </a:p>
                    <a:p>
                      <a:endParaRPr lang="en-US" sz="1700" dirty="0"/>
                    </a:p>
                  </a:txBody>
                  <a:tcPr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Represents the knowledge and skills of a candidate who is possibly ready to teach </a:t>
                      </a:r>
                      <a:endParaRPr lang="en-US" sz="1700" dirty="0" smtClean="0"/>
                    </a:p>
                    <a:p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Represents the knowledge and skills of a candidate who is qualified to teach</a:t>
                      </a:r>
                      <a:r>
                        <a:rPr lang="en-US" sz="1700" dirty="0" smtClean="0">
                          <a:effectLst/>
                        </a:rPr>
                        <a:t> </a:t>
                      </a:r>
                      <a:endParaRPr lang="en-US" sz="1700" dirty="0" smtClean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Represents a candidate with a solid foundation of knowledge and skills for a beginning teacher</a:t>
                      </a:r>
                      <a:r>
                        <a:rPr lang="en-US" sz="1700" dirty="0" smtClean="0">
                          <a:effectLst/>
                        </a:rPr>
                        <a:t> </a:t>
                      </a:r>
                      <a:endParaRPr lang="en-US" sz="1700" dirty="0" smtClean="0"/>
                    </a:p>
                    <a:p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Represents the advanced skills and abilities of a candidate very well qualified and ready to teach 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edTPA</a:t>
            </a:r>
            <a:r>
              <a:rPr lang="en-US" dirty="0" smtClean="0"/>
              <a:t> &amp; Pedagogy 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Pedagogy portfolio intentionally addresses language and performance expectations at a beginning level for 9 </a:t>
            </a:r>
            <a:r>
              <a:rPr lang="en-US" dirty="0" err="1" smtClean="0"/>
              <a:t>edTPA</a:t>
            </a:r>
            <a:r>
              <a:rPr lang="en-US" dirty="0" smtClean="0"/>
              <a:t> rubrics </a:t>
            </a:r>
          </a:p>
          <a:p>
            <a:endParaRPr lang="en-US" dirty="0"/>
          </a:p>
          <a:p>
            <a:r>
              <a:rPr lang="en-US" dirty="0" smtClean="0"/>
              <a:t>Program methods courses and TCH 219 advance candidate knowledge in these rubrics as well as addressing the additional 6</a:t>
            </a:r>
          </a:p>
          <a:p>
            <a:endParaRPr lang="en-US" dirty="0"/>
          </a:p>
          <a:p>
            <a:r>
              <a:rPr lang="en-US" dirty="0" smtClean="0"/>
              <a:t>Goal is that teacher candidates have exposure to all of the language and performance expectations of </a:t>
            </a:r>
            <a:r>
              <a:rPr lang="en-US" dirty="0" err="1" smtClean="0"/>
              <a:t>edTPA</a:t>
            </a:r>
            <a:r>
              <a:rPr lang="en-US" dirty="0" smtClean="0"/>
              <a:t> prior to student 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9756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</TotalTime>
  <Words>544</Words>
  <Application>Microsoft Office PowerPoint</Application>
  <PresentationFormat>Widescreen</PresentationFormat>
  <Paragraphs>155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The Role of the TCH 216 Clinical Experience in the ISU Teacher Education Quality Assurance System</vt:lpstr>
      <vt:lpstr>ISU Teacher Education  Quality Assurance System</vt:lpstr>
      <vt:lpstr>PowerPoint Presentation</vt:lpstr>
      <vt:lpstr>Key Assessments in the U-High Clinical Experience</vt:lpstr>
      <vt:lpstr> Components of edTPA </vt:lpstr>
      <vt:lpstr>What does the edTPA process look like? </vt:lpstr>
      <vt:lpstr>edTPA Rubric Blueprint</vt:lpstr>
      <vt:lpstr>edTPA &amp; Pedagogy Portfolio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Palmer, Elisa</dc:creator>
  <cp:lastModifiedBy>Larson, John</cp:lastModifiedBy>
  <cp:revision>11</cp:revision>
  <dcterms:created xsi:type="dcterms:W3CDTF">2018-03-22T01:15:17Z</dcterms:created>
  <dcterms:modified xsi:type="dcterms:W3CDTF">2018-03-22T18:06:33Z</dcterms:modified>
</cp:coreProperties>
</file>